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9" Type="http://schemas.openxmlformats.org/officeDocument/2006/relationships/viewProps" Target="viewProps.xml" /><Relationship Id="rId1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../../artifacts/presentation-local/gameplay-full.mp4" TargetMode="Externa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Phalanx Duel — Make the Rules Legible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Determinism is a contract, not a slogan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Given the same configured inputs and valid action sequence, the engine should produce the same result.</a:t>
            </a:r>
          </a:p>
          <a:p>
            <a:pPr lvl="0"/>
            <a:r>
              <a:rPr/>
              <a:t>Explicit state and actions</a:t>
            </a:r>
          </a:p>
          <a:p>
            <a:pPr lvl="0"/>
            <a:r>
              <a:rPr/>
              <a:t>Canonical card identity</a:t>
            </a:r>
          </a:p>
          <a:p>
            <a:pPr lvl="0"/>
            <a:r>
              <a:rPr/>
              <a:t>State and action evidence for replay</a:t>
            </a:r>
          </a:p>
          <a:p>
            <a:pPr lvl="0"/>
            <a:r>
              <a:rPr/>
              <a:t>Versioned rules semantics</a:t>
            </a:r>
          </a:p>
          <a:p>
            <a:pPr lvl="0" indent="0" marL="0">
              <a:buNone/>
            </a:pPr>
            <a:r>
              <a:rPr/>
              <a:t>Determinism does not, by itself, prove fairness or production availability.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same match can explain itself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current system carries engine-authored evidence into:</a:t>
            </a:r>
          </a:p>
          <a:p>
            <a:pPr lvl="0"/>
            <a:r>
              <a:rPr/>
              <a:t>previews;</a:t>
            </a:r>
          </a:p>
          <a:p>
            <a:pPr lvl="0"/>
            <a:r>
              <a:rPr/>
              <a:t>narration and combat effects;</a:t>
            </a:r>
          </a:p>
          <a:p>
            <a:pPr lvl="0"/>
            <a:r>
              <a:rPr/>
              <a:t>semantic events;</a:t>
            </a:r>
          </a:p>
          <a:p>
            <a:pPr lvl="0"/>
            <a:r>
              <a:rPr/>
              <a:t>replay checks; and</a:t>
            </a:r>
          </a:p>
          <a:p>
            <a:pPr lvl="0"/>
            <a:r>
              <a:rPr/>
              <a:t>the terminal match report.</a:t>
            </a:r>
          </a:p>
          <a:p>
            <a:pPr lvl="0" indent="0" marL="0">
              <a:buNone/>
            </a:pPr>
            <a:r>
              <a:rPr>
                <a:hlinkClick r:id="rId2"/>
              </a:rPr>
              <a:t>Play the verified full-game capture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is a ladder of confidence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Shared schemas and contract tests</a:t>
            </a:r>
          </a:p>
          <a:p>
            <a:pPr lvl="0" indent="-342900" marL="342900">
              <a:buAutoNum type="arabicPeriod"/>
            </a:pPr>
            <a:r>
              <a:rPr/>
              <a:t>Pure engine and property checks</a:t>
            </a:r>
          </a:p>
          <a:p>
            <a:pPr lvl="0" indent="-342900" marL="342900">
              <a:buAutoNum type="arabicPeriod"/>
            </a:pPr>
            <a:r>
              <a:rPr/>
              <a:t>Isolated server/Postgres integration tests</a:t>
            </a:r>
          </a:p>
          <a:p>
            <a:pPr lvl="0" indent="-342900" marL="342900">
              <a:buAutoNum type="arabicPeriod"/>
            </a:pPr>
            <a:r>
              <a:rPr/>
              <a:t>Replay, event-log, rules, and combat-reference checks</a:t>
            </a:r>
          </a:p>
          <a:p>
            <a:pPr lvl="0" indent="-342900" marL="342900">
              <a:buAutoNum type="arabicPeriod"/>
            </a:pPr>
            <a:r>
              <a:rPr/>
              <a:t>Headless and browser playthroughs</a:t>
            </a:r>
          </a:p>
          <a:p>
            <a:pPr lvl="0" indent="-342900" marL="342900">
              <a:buAutoNum type="arabicPeriod"/>
            </a:pPr>
            <a:r>
              <a:rPr/>
              <a:t>Production health and assurance checks</a:t>
            </a:r>
          </a:p>
          <a:p>
            <a:pPr lvl="0" indent="0" marL="0">
              <a:buNone/>
            </a:pPr>
            <a:r>
              <a:rPr/>
              <a:t>Each rung answers a different question.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Shared contracts do not erase integration work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shares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must still prove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Browser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projected state and actions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interaction and visual behavior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 CLI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generated/synchronized models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reconnect and terminal behavior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MCP agents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gameplay tool contracts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profile safety and action flow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Replay tools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state/action evidence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equivalence and visibility rules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Observability is not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OpenTelemetry is the collector-first instrumentation path.</a:t>
            </a:r>
          </a:p>
          <a:p>
            <a:pPr lvl="0"/>
            <a:r>
              <a:rPr/>
              <a:t>Local telemetry can correlate match, session, reconnect, and QA activity.</a:t>
            </a:r>
          </a:p>
          <a:p>
            <a:pPr lvl="0"/>
            <a:r>
              <a:rPr/>
              <a:t>Production health and telemetry reachability are separate signals.</a:t>
            </a:r>
          </a:p>
          <a:p>
            <a:pPr lvl="0"/>
            <a:r>
              <a:rPr/>
              <a:t>The current production audit reported </a:t>
            </a:r>
            <a:r>
              <a:rPr>
                <a:latin typeface="Courier"/>
              </a:rPr>
              <a:t>otel_active: false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That gap belongs in the talk because trustworthy systems report degradation.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is deliberately unfinished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Production OTel restoration and truthful readiness signals</a:t>
            </a:r>
          </a:p>
          <a:p>
            <a:pPr lvl="0"/>
            <a:r>
              <a:rPr/>
              <a:t>Fly.io billing remediation before the next promotion</a:t>
            </a:r>
          </a:p>
          <a:p>
            <a:pPr lvl="0"/>
            <a:r>
              <a:rPr/>
              <a:t>Browser automation edge cases</a:t>
            </a:r>
          </a:p>
          <a:p>
            <a:pPr lvl="0"/>
            <a:r>
              <a:rPr/>
              <a:t>MCTS configuration race</a:t>
            </a:r>
          </a:p>
          <a:p>
            <a:pPr lvl="0"/>
            <a:r>
              <a:rPr/>
              <a:t>Dependency/security maintenance</a:t>
            </a:r>
          </a:p>
          <a:p>
            <a:pPr lvl="0"/>
            <a:r>
              <a:rPr/>
              <a:t>Native-client parity and monetization experiments</a:t>
            </a:r>
          </a:p>
          <a:p>
            <a:pPr lvl="0" indent="0" marL="0">
              <a:buNone/>
            </a:pPr>
            <a:r>
              <a:rPr/>
              <a:t>An honest roadmap is part of the engineering artifact.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lesson is bigger than the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Put authority in one deterministic engine.</a:t>
            </a:r>
          </a:p>
          <a:p>
            <a:pPr lvl="0" indent="-342900" marL="342900">
              <a:buAutoNum type="arabicPeriod"/>
            </a:pPr>
            <a:r>
              <a:rPr/>
              <a:t>Treat clients as replaceable projections.</a:t>
            </a:r>
          </a:p>
          <a:p>
            <a:pPr lvl="0" indent="-342900" marL="342900">
              <a:buAutoNum type="arabicPeriod"/>
            </a:pPr>
            <a:r>
              <a:rPr/>
              <a:t>Record enough evidence to explain a result.</a:t>
            </a:r>
          </a:p>
          <a:p>
            <a:pPr lvl="0" indent="-342900" marL="342900">
              <a:buAutoNum type="arabicPeriod"/>
            </a:pPr>
            <a:r>
              <a:rPr/>
              <a:t>Make verification claims narrower than the evidence.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Form the line. Find the breach. Explain the result.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Phalanx Duel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Make the rules legible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A small game as a laboratory for boundaries, feedback, and trust</a:t>
            </a:r>
          </a:p>
          <a:p>
            <a:pPr lvl="0" indent="0" marL="0">
              <a:buNone/>
            </a:pPr>
            <a:r>
              <a:rPr/>
              <a:t>Software Craftsmanship McHenry County · 30 minutes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question behind the 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Can a tactical card game make its rules:</a:t>
            </a:r>
          </a:p>
          <a:p>
            <a:pPr lvl="0"/>
            <a:r>
              <a:rPr/>
              <a:t>playable;</a:t>
            </a:r>
          </a:p>
          <a:p>
            <a:pPr lvl="0"/>
            <a:r>
              <a:rPr/>
              <a:t>deterministic;</a:t>
            </a:r>
          </a:p>
          <a:p>
            <a:pPr lvl="0"/>
            <a:r>
              <a:rPr/>
              <a:t>explainable;</a:t>
            </a:r>
          </a:p>
          <a:p>
            <a:pPr lvl="0"/>
            <a:r>
              <a:rPr/>
              <a:t>replayable; and</a:t>
            </a:r>
          </a:p>
          <a:p>
            <a:pPr lvl="0"/>
            <a:r>
              <a:rPr/>
              <a:t>honest about what it has not proved?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project started at a table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July 2022 · Camp Tesomas</a:t>
            </a:r>
          </a:p>
        </p:txBody>
      </p:sp>
      <p:pic>
        <p:nvPicPr>
          <p:cNvPr descr="../site/assets/history/primary/notebook/page_0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86300" y="203200"/>
            <a:ext cx="28702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bg right:42%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 standard 52-card deck</a:t>
            </a:r>
          </a:p>
          <a:p>
            <a:pPr lvl="0"/>
            <a:r>
              <a:rPr/>
              <a:t>A notebook of formation and damage sketches</a:t>
            </a:r>
          </a:p>
          <a:p>
            <a:pPr lvl="0"/>
            <a:r>
              <a:rPr/>
              <a:t>Friendly tabletop matches</a:t>
            </a:r>
          </a:p>
          <a:p>
            <a:pPr lvl="0"/>
            <a:r>
              <a:rPr/>
              <a:t>A design goal: tactical pressure without collectible-card complexity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medium changed; the core question did not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notebook → tabletop play → Ruby model → TypeScript engine
                                      ↓
                  web · Go CLI · bots · agents · replay · telemetry</a:t>
            </a:r>
          </a:p>
          <a:p>
            <a:pPr lvl="0" indent="0" marL="0">
              <a:buNone/>
            </a:pPr>
            <a:r>
              <a:rPr/>
              <a:t>The digital system is the latest testable expression of the formation-first design—not a separate game with unrelated rules.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battlefield fits on a small grid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Opponent LP
 back:   [ ][ ][ ][ ]
 front:  [ ][ ][ ][ ]  ← attack lanes
 front:  [ ][ ][ ][ ]  ← attack lanes
 back:   [ ][ ][ ][ ]
Player LP</a:t>
            </a:r>
          </a:p>
          <a:p>
            <a:pPr lvl="0"/>
            <a:r>
              <a:rPr/>
              <a:t>Cards occupy columns and ranks.</a:t>
            </a:r>
          </a:p>
          <a:p>
            <a:pPr lvl="0"/>
            <a:r>
              <a:rPr/>
              <a:t>The front card meets the attack first.</a:t>
            </a:r>
          </a:p>
          <a:p>
            <a:pPr lvl="0"/>
            <a:r>
              <a:rPr/>
              <a:t>A destroyed card exposes the next card in the column.</a:t>
            </a:r>
          </a:p>
          <a:p>
            <a:pPr lvl="0"/>
            <a:r>
              <a:rPr/>
              <a:t>Remaining damage can reach Life Points.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Suits change the boundary being crossed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229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Tactical role in the current rules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♦ Diamonds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Card-to-card defense boundary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♥ Hearts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Card-to-player death-shield boundary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♣ Clubs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First eligible overflow after destruction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♠ Spades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Life Point damage at the player boundary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19500"/>
            <a:ext cx="8229600" cy="838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effect depends on resolution state. Slogans like “hearts heal” are wrong.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attack is a causal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validated action
      ↓
combat calculation
      ↓
shield / destruction / collapse
      ↓
overflow / Life Point damage
      ↓
post-state + events + arithmetic witness</a:t>
            </a:r>
          </a:p>
          <a:p>
            <a:pPr lvl="0" indent="0" marL="0">
              <a:buNone/>
            </a:pPr>
            <a:r>
              <a:rPr/>
              <a:t>The player sees one result. The system retains the chain that produced it.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Put authority in one transition boundary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state + valid action + configured rules
                  │
                  ▼
         TypeScript rules engine
          ┌───────┼────────┐
          ▼       ▼        ▼
       state    events    hashes
          └───────┼────────┘
                  ▼
     server projections → web / Go / agent clients</a:t>
            </a:r>
          </a:p>
          <a:p>
            <a:pPr lvl="0" indent="0" marL="0">
              <a:buNone/>
            </a:pPr>
            <a:r>
              <a:rPr/>
              <a:t>Clients still have behavior. They do not become competing rule engines.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Phalanx Duel — Make the Rules Legible</dc:title>
  <dc:creator/>
  <cp:keywords/>
  <dc:description>A 30-minute Software Craftsmanship talk about a deterministic tactical game as a systems laboratory.</dc:description>
  <dcterms:created xsi:type="dcterms:W3CDTF">2026-08-31T14:12:25Z</dcterms:created>
  <dcterms:modified xsi:type="dcterms:W3CDTF">2026-08-31T14:12:25Z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arp">
    <vt:lpwstr>True</vt:lpwstr>
  </property>
  <property fmtid="{D5CDD505-2E9C-101B-9397-08002B2CF9AE}" pid="3" name="paginate">
    <vt:lpwstr>True</vt:lpwstr>
  </property>
  <property fmtid="{D5CDD505-2E9C-101B-9397-08002B2CF9AE}" pid="4" name="theme">
    <vt:lpwstr>default</vt:lpwstr>
  </property>
</Properties>
</file>